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5"/>
  </p:notesMasterIdLst>
  <p:sldIdLst>
    <p:sldId id="261" r:id="rId2"/>
    <p:sldId id="260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3" autoAdjust="0"/>
    <p:restoredTop sz="94343" autoAdjust="0"/>
  </p:normalViewPr>
  <p:slideViewPr>
    <p:cSldViewPr snapToGrid="0">
      <p:cViewPr>
        <p:scale>
          <a:sx n="72" d="100"/>
          <a:sy n="72" d="100"/>
        </p:scale>
        <p:origin x="618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Physics 2 </a:t>
            </a:r>
            <a:r>
              <a:rPr lang="en-US"/>
              <a:t>– Jan </a:t>
            </a:r>
            <a:r>
              <a:rPr lang="en-US" dirty="0"/>
              <a:t>14, 2020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7390" y="2394494"/>
            <a:ext cx="10205772" cy="4338808"/>
          </a:xfrm>
        </p:spPr>
        <p:txBody>
          <a:bodyPr>
            <a:normAutofit lnSpcReduction="10000"/>
          </a:bodyPr>
          <a:lstStyle/>
          <a:p>
            <a:r>
              <a:rPr lang="en-US" sz="2600" b="1" dirty="0"/>
              <a:t>P3 Challenge – A billiard cue ball moving at 8.35 m/s collides elastically a stationary ball with the same mass in a 1-D collision. Determine their velocities after the collision.</a:t>
            </a:r>
            <a:endParaRPr lang="en-US" sz="2600" dirty="0"/>
          </a:p>
          <a:p>
            <a:endParaRPr lang="en-US" sz="2000" b="1" dirty="0">
              <a:sym typeface="Euclid Extra" panose="02050502000505020303" pitchFamily="18" charset="2"/>
            </a:endParaRPr>
          </a:p>
          <a:p>
            <a:r>
              <a:rPr lang="en-US" sz="2100" b="1" dirty="0">
                <a:sym typeface="Euclid Extra" panose="02050502000505020303" pitchFamily="18" charset="2"/>
              </a:rPr>
              <a:t>Today’s Objective: </a:t>
            </a:r>
          </a:p>
          <a:p>
            <a:r>
              <a:rPr lang="en-US" sz="2100" b="1" dirty="0">
                <a:sym typeface="Euclid Extra" panose="02050502000505020303" pitchFamily="18" charset="2"/>
              </a:rPr>
              <a:t>Collisions Work Session / Collision PhET</a:t>
            </a:r>
          </a:p>
          <a:p>
            <a:pPr marL="0" indent="0">
              <a:buNone/>
            </a:pPr>
            <a:endParaRPr lang="en-US" sz="2100" b="1" dirty="0">
              <a:sym typeface="Euclid Extra" panose="02050502000505020303" pitchFamily="18" charset="2"/>
            </a:endParaRPr>
          </a:p>
          <a:p>
            <a:r>
              <a:rPr lang="en-US" sz="2100" b="1" dirty="0"/>
              <a:t>Assignment: </a:t>
            </a:r>
          </a:p>
          <a:p>
            <a:pPr lvl="1"/>
            <a:r>
              <a:rPr lang="en-US" sz="2100" b="1" dirty="0"/>
              <a:t>Collisions Worksheet Complete</a:t>
            </a:r>
          </a:p>
          <a:p>
            <a:pPr marL="0" indent="0">
              <a:buNone/>
            </a:pPr>
            <a:r>
              <a:rPr lang="en-US" sz="2100" b="1" dirty="0">
                <a:sym typeface="Euclid Extra" panose="02050502000505020303" pitchFamily="18" charset="2"/>
              </a:rPr>
              <a:t>Get out Collisions WK for a Progress HMK check.</a:t>
            </a: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/>
          </a:p>
          <a:p>
            <a:pPr lvl="1"/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152A7E-937A-4A02-A44B-DECB64BC79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104" y="3616894"/>
            <a:ext cx="4555506" cy="257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541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Physics 2 – Jan 14,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499"/>
            <a:ext cx="4941045" cy="3967117"/>
          </a:xfrm>
        </p:spPr>
        <p:txBody>
          <a:bodyPr>
            <a:normAutofit fontScale="92500" lnSpcReduction="10000"/>
          </a:bodyPr>
          <a:lstStyle/>
          <a:p>
            <a:r>
              <a:rPr lang="en-US" sz="2000" b="1" dirty="0"/>
              <a:t>P3 Challenge– Access the Collisions </a:t>
            </a:r>
            <a:r>
              <a:rPr lang="en-US" sz="2000" b="1" dirty="0" err="1"/>
              <a:t>PhET</a:t>
            </a:r>
            <a:r>
              <a:rPr lang="en-US" sz="2000" b="1" dirty="0"/>
              <a:t>…. on a laptop from Cart or use your own laptop. Java required.</a:t>
            </a:r>
          </a:p>
          <a:p>
            <a:pPr lvl="1"/>
            <a:endParaRPr lang="en-US" b="1" dirty="0">
              <a:sym typeface="Euclid Extra" panose="02050502000505020303" pitchFamily="18" charset="2"/>
            </a:endParaRPr>
          </a:p>
          <a:p>
            <a:r>
              <a:rPr lang="en-US" sz="2100" b="1" dirty="0">
                <a:sym typeface="Euclid Extra" panose="02050502000505020303" pitchFamily="18" charset="2"/>
              </a:rPr>
              <a:t>Today’s Objective: Collisions </a:t>
            </a:r>
            <a:r>
              <a:rPr lang="en-US" sz="2100" b="1" dirty="0" err="1">
                <a:sym typeface="Euclid Extra" panose="02050502000505020303" pitchFamily="18" charset="2"/>
              </a:rPr>
              <a:t>Phet</a:t>
            </a:r>
            <a:endParaRPr lang="en-US" sz="2100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sz="2100" b="1" dirty="0">
              <a:sym typeface="Euclid Extra" panose="02050502000505020303" pitchFamily="18" charset="2"/>
            </a:endParaRPr>
          </a:p>
          <a:p>
            <a:r>
              <a:rPr lang="en-US" sz="2100" b="1" dirty="0"/>
              <a:t>Assignment: </a:t>
            </a:r>
          </a:p>
          <a:p>
            <a:pPr lvl="1"/>
            <a:r>
              <a:rPr lang="en-US" sz="2100" b="1" dirty="0"/>
              <a:t>Collisions </a:t>
            </a:r>
            <a:r>
              <a:rPr lang="en-US" sz="2100" b="1" dirty="0" err="1"/>
              <a:t>Phet</a:t>
            </a:r>
            <a:r>
              <a:rPr lang="en-US" sz="2100" b="1" dirty="0"/>
              <a:t> Activity   - Be </a:t>
            </a:r>
            <a:r>
              <a:rPr lang="en-US" sz="2100" b="1" dirty="0">
                <a:solidFill>
                  <a:srgbClr val="FF0000"/>
                </a:solidFill>
              </a:rPr>
              <a:t>alert</a:t>
            </a:r>
            <a:r>
              <a:rPr lang="en-US" sz="2100" b="1" dirty="0"/>
              <a:t> for things that don’t seem to work.  (3 times). </a:t>
            </a:r>
            <a:r>
              <a:rPr lang="en-US" sz="1900" b="1" dirty="0"/>
              <a:t>One of the three problems you can fix! Two are nonsense.</a:t>
            </a:r>
          </a:p>
          <a:p>
            <a:pPr lvl="1"/>
            <a:endParaRPr lang="en-US" sz="2100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/>
          </a:p>
          <a:p>
            <a:pPr lvl="1"/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690551" y="2801499"/>
            <a:ext cx="4825159" cy="263065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Agenda</a:t>
            </a:r>
          </a:p>
          <a:p>
            <a:pPr lvl="1"/>
            <a:r>
              <a:rPr lang="en-US" sz="1800" b="1" dirty="0"/>
              <a:t>Time to complete Collisions WS</a:t>
            </a:r>
          </a:p>
          <a:p>
            <a:pPr lvl="2"/>
            <a:r>
              <a:rPr lang="en-US" sz="1600" b="1" dirty="0"/>
              <a:t>Checked on Tuesday</a:t>
            </a:r>
          </a:p>
          <a:p>
            <a:pPr lvl="1"/>
            <a:r>
              <a:rPr lang="en-US" sz="1800" b="1" dirty="0"/>
              <a:t>Collisions </a:t>
            </a:r>
            <a:r>
              <a:rPr lang="en-US" sz="1800" b="1" dirty="0" err="1"/>
              <a:t>Phet</a:t>
            </a:r>
            <a:endParaRPr lang="en-US" sz="1800" b="1" dirty="0"/>
          </a:p>
          <a:p>
            <a:pPr marL="457200" lvl="1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10040694" cy="3416300"/>
          </a:xfrm>
        </p:spPr>
        <p:txBody>
          <a:bodyPr>
            <a:noAutofit/>
          </a:bodyPr>
          <a:lstStyle/>
          <a:p>
            <a:r>
              <a:rPr lang="en-US" sz="2400" b="1" dirty="0">
                <a:sym typeface="Euclid Extra" panose="02050502000505020303" pitchFamily="18" charset="2"/>
              </a:rPr>
              <a:t>Exit Slip- A 9000 kg train car moving at 32.5 m/s collides and couples with a 16000 kg train moving in the same direction at 12.5 m/s. What is the velocity of the new combined locomotive?</a:t>
            </a:r>
            <a:endParaRPr lang="en-US" sz="2400" b="1" dirty="0"/>
          </a:p>
          <a:p>
            <a:r>
              <a:rPr lang="en-US" sz="2400" b="1" dirty="0">
                <a:sym typeface="Euclid Extra" panose="02050502000505020303" pitchFamily="18" charset="2"/>
              </a:rPr>
              <a:t>Return any borrowed laptop to the cart…PROPERLY.</a:t>
            </a:r>
          </a:p>
          <a:p>
            <a:r>
              <a:rPr lang="en-US" sz="2400" b="1" dirty="0"/>
              <a:t>What’s Due?  (Pending assignments to complete.)</a:t>
            </a:r>
          </a:p>
          <a:p>
            <a:pPr lvl="1"/>
            <a:r>
              <a:rPr lang="en-US" sz="2000" b="1" dirty="0"/>
              <a:t>1D Collision PhET Simulation (Thursday – some time in class available)</a:t>
            </a:r>
          </a:p>
          <a:p>
            <a:r>
              <a:rPr lang="en-US" sz="2400" b="1" dirty="0"/>
              <a:t>What’s Next?  (How to prepare for the next day)</a:t>
            </a:r>
          </a:p>
          <a:p>
            <a:pPr lvl="1"/>
            <a:r>
              <a:rPr lang="en-US" sz="2000" b="1" dirty="0">
                <a:solidFill>
                  <a:schemeClr val="bg2">
                    <a:lumMod val="25000"/>
                  </a:schemeClr>
                </a:solidFill>
              </a:rPr>
              <a:t>Read 2.4 p98-108 about Momentum, </a:t>
            </a:r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39438</TotalTime>
  <Words>241</Words>
  <Application>Microsoft Office PowerPoint</Application>
  <PresentationFormat>Widescreen</PresentationFormat>
  <Paragraphs>38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Ion Boardroom</vt:lpstr>
      <vt:lpstr>Physics 2 – Jan 14, 2020</vt:lpstr>
      <vt:lpstr>Physics 2 – Jan 14, 2020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376</cp:revision>
  <dcterms:created xsi:type="dcterms:W3CDTF">2015-08-11T02:33:52Z</dcterms:created>
  <dcterms:modified xsi:type="dcterms:W3CDTF">2020-01-14T21:33:27Z</dcterms:modified>
</cp:coreProperties>
</file>